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00" d="100"/>
          <a:sy n="100" d="100"/>
        </p:scale>
        <p:origin x="1588" y="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505929"/>
            <a:ext cx="8825658" cy="3329581"/>
          </a:xfrm>
        </p:spPr>
        <p:txBody>
          <a:bodyPr/>
          <a:lstStyle/>
          <a:p>
            <a:pPr algn="ctr"/>
            <a:r>
              <a:rPr lang="ru-RU" sz="5400" dirty="0" smtClean="0"/>
              <a:t>Анализ публикуемых новостей</a:t>
            </a:r>
            <a:endParaRPr lang="ru-RU" sz="5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 smtClean="0"/>
              <a:t>Выполнил: </a:t>
            </a:r>
            <a:r>
              <a:rPr lang="ru-RU" dirty="0" err="1" smtClean="0"/>
              <a:t>Гиндуллин</a:t>
            </a:r>
            <a:r>
              <a:rPr lang="ru-RU" dirty="0" smtClean="0"/>
              <a:t> Э.Р.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532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600" b="1" dirty="0"/>
              <a:t>Общая задача: </a:t>
            </a:r>
            <a:r>
              <a:rPr lang="ru-RU" sz="1600" dirty="0"/>
              <a:t>создать ETL-процесс формирования витрин данных для анализа публикаций новостей.</a:t>
            </a:r>
            <a:endParaRPr lang="ru-RU" sz="1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/>
              <a:t>Подробное описание задачи:</a:t>
            </a:r>
          </a:p>
          <a:p>
            <a:endParaRPr lang="ru-RU" dirty="0"/>
          </a:p>
          <a:p>
            <a:r>
              <a:rPr lang="ru-RU" dirty="0"/>
              <a:t>    Разработать скрипты загрузки данных в 2-х режимах:</a:t>
            </a:r>
          </a:p>
          <a:p>
            <a:endParaRPr lang="ru-RU" dirty="0"/>
          </a:p>
          <a:p>
            <a:r>
              <a:rPr lang="ru-RU" dirty="0"/>
              <a:t>o   Инициализирующий – загрузка полного слепка данных источника</a:t>
            </a:r>
          </a:p>
          <a:p>
            <a:endParaRPr lang="ru-RU" dirty="0"/>
          </a:p>
          <a:p>
            <a:r>
              <a:rPr lang="ru-RU" dirty="0"/>
              <a:t>o   Инкрементальный – загрузка дельты данных за прошедшие сутки</a:t>
            </a:r>
          </a:p>
          <a:p>
            <a:endParaRPr lang="ru-RU" dirty="0"/>
          </a:p>
          <a:p>
            <a:r>
              <a:rPr lang="ru-RU" dirty="0"/>
              <a:t>    Организовать правильную структуру хранения данных</a:t>
            </a:r>
          </a:p>
          <a:p>
            <a:endParaRPr lang="ru-RU" dirty="0"/>
          </a:p>
          <a:p>
            <a:r>
              <a:rPr lang="ru-RU" dirty="0"/>
              <a:t>o   Сырой слой данных</a:t>
            </a:r>
          </a:p>
          <a:p>
            <a:endParaRPr lang="ru-RU" dirty="0"/>
          </a:p>
          <a:p>
            <a:r>
              <a:rPr lang="ru-RU" dirty="0"/>
              <a:t>o   Промежуточный слой</a:t>
            </a:r>
          </a:p>
          <a:p>
            <a:endParaRPr lang="ru-RU" dirty="0"/>
          </a:p>
          <a:p>
            <a:r>
              <a:rPr lang="ru-RU" dirty="0"/>
              <a:t>o   Слой витрин</a:t>
            </a:r>
          </a:p>
        </p:txBody>
      </p:sp>
    </p:spTree>
    <p:extLst>
      <p:ext uri="{BB962C8B-B14F-4D97-AF65-F5344CB8AC3E}">
        <p14:creationId xmlns:p14="http://schemas.microsoft.com/office/powerpoint/2010/main" val="151343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006386"/>
            <a:ext cx="10472993" cy="369938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Технологический стек и порядок обработки данных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3162" y="3225538"/>
            <a:ext cx="2632110" cy="73844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032" y="3040395"/>
            <a:ext cx="2343993" cy="130915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6722" y="2052646"/>
            <a:ext cx="2479724" cy="74267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5268" y="2869110"/>
            <a:ext cx="2162031" cy="1352969"/>
          </a:xfrm>
          <a:prstGeom prst="rect">
            <a:avLst/>
          </a:prstGeom>
        </p:spPr>
      </p:pic>
      <p:sp>
        <p:nvSpPr>
          <p:cNvPr id="9" name="Стрелка вправо 8"/>
          <p:cNvSpPr/>
          <p:nvPr/>
        </p:nvSpPr>
        <p:spPr>
          <a:xfrm>
            <a:off x="3719278" y="3623293"/>
            <a:ext cx="736747" cy="2327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право 9"/>
          <p:cNvSpPr/>
          <p:nvPr/>
        </p:nvSpPr>
        <p:spPr>
          <a:xfrm>
            <a:off x="7383616" y="3655213"/>
            <a:ext cx="817288" cy="251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 вниз 10"/>
          <p:cNvSpPr/>
          <p:nvPr/>
        </p:nvSpPr>
        <p:spPr>
          <a:xfrm>
            <a:off x="5511459" y="4475311"/>
            <a:ext cx="223364" cy="4655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7578" y="4586805"/>
            <a:ext cx="704043" cy="953864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-571500" y="5094020"/>
            <a:ext cx="12312000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1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Импорт сырых и промежуточных данных в </a:t>
            </a:r>
            <a:r>
              <a:rPr lang="en-US" sz="1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json</a:t>
            </a:r>
            <a:endParaRPr lang="ru-RU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5557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Порядок обработки данных и отказоустойчивость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99" y="2194823"/>
            <a:ext cx="1936850" cy="59693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599" y="3277486"/>
            <a:ext cx="1200212" cy="116211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599" y="4880354"/>
            <a:ext cx="1921870" cy="5468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6190" y="2034377"/>
            <a:ext cx="1381889" cy="86416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1719" y="3457113"/>
            <a:ext cx="1397074" cy="8736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6190" y="4768536"/>
            <a:ext cx="1440378" cy="900743"/>
          </a:xfrm>
          <a:prstGeom prst="rect">
            <a:avLst/>
          </a:prstGeom>
        </p:spPr>
      </p:pic>
      <p:sp>
        <p:nvSpPr>
          <p:cNvPr id="10" name="Стрелка вправо 9"/>
          <p:cNvSpPr/>
          <p:nvPr/>
        </p:nvSpPr>
        <p:spPr>
          <a:xfrm>
            <a:off x="2389245" y="2406154"/>
            <a:ext cx="964692" cy="1447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 вправо 10"/>
          <p:cNvSpPr/>
          <p:nvPr/>
        </p:nvSpPr>
        <p:spPr>
          <a:xfrm>
            <a:off x="2427224" y="3787675"/>
            <a:ext cx="982980" cy="1417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/>
          <p:cNvSpPr/>
          <p:nvPr/>
        </p:nvSpPr>
        <p:spPr>
          <a:xfrm>
            <a:off x="2389245" y="5084730"/>
            <a:ext cx="1065276" cy="157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право 12"/>
          <p:cNvSpPr/>
          <p:nvPr/>
        </p:nvSpPr>
        <p:spPr>
          <a:xfrm rot="1949128">
            <a:off x="4964184" y="2543426"/>
            <a:ext cx="1202436" cy="2235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 вправо 13"/>
          <p:cNvSpPr/>
          <p:nvPr/>
        </p:nvSpPr>
        <p:spPr>
          <a:xfrm rot="19902753">
            <a:off x="4979399" y="5024174"/>
            <a:ext cx="1202436" cy="2235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669060">
            <a:off x="5067084" y="3524532"/>
            <a:ext cx="1072989" cy="762066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8830" y="3354653"/>
            <a:ext cx="922693" cy="1078582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5828279" y="4433235"/>
            <a:ext cx="183896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Витрина данных</a:t>
            </a:r>
            <a:endParaRPr lang="ru-RU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7602282" y="2011881"/>
            <a:ext cx="4589718" cy="369331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Данные собираются и </a:t>
            </a:r>
          </a:p>
          <a:p>
            <a:r>
              <a:rPr lang="ru-RU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Обрабатываются н</a:t>
            </a: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езависимо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друг от друга , по общим правилам,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но в разные таблицы. Выход из строя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одного из источников данных не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приведет к выходу из строя всей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системы. Ошибки можно исправить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 помощью отладочных скриптов,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 испорченные данные восстановить </a:t>
            </a:r>
          </a:p>
          <a:p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из сырых.</a:t>
            </a:r>
          </a:p>
          <a:p>
            <a:r>
              <a:rPr lang="ru-RU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Объединение происходит только </a:t>
            </a:r>
          </a:p>
          <a:p>
            <a:r>
              <a:rPr lang="ru-RU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на конечном этапе сборки </a:t>
            </a:r>
          </a:p>
          <a:p>
            <a:r>
              <a:rPr lang="ru-RU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витрины данных. </a:t>
            </a:r>
            <a:endParaRPr lang="ru-RU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2622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 и заключение: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 </a:t>
            </a:r>
            <a:r>
              <a:rPr lang="ru-RU" dirty="0" smtClean="0"/>
              <a:t>Использование </a:t>
            </a:r>
            <a:r>
              <a:rPr lang="ru-RU" dirty="0" err="1"/>
              <a:t>Clickhouse</a:t>
            </a:r>
            <a:r>
              <a:rPr lang="ru-RU" dirty="0"/>
              <a:t> в качестве БД значительно усложнило выполнение задания и потребовало больше времени на </a:t>
            </a:r>
            <a:r>
              <a:rPr lang="ru-RU" dirty="0" smtClean="0"/>
              <a:t>подготовку </a:t>
            </a:r>
            <a:r>
              <a:rPr lang="ru-RU" dirty="0"/>
              <a:t>и выполнение. С другой стороны никаких нареканий к БД по производительности не было замечено, даже учитывая то, что БД была развернута в </a:t>
            </a:r>
            <a:r>
              <a:rPr lang="ru-RU" dirty="0" err="1"/>
              <a:t>docker</a:t>
            </a:r>
            <a:r>
              <a:rPr lang="ru-RU" dirty="0"/>
              <a:t> Образе с минимум ресурсов база данных откликалась мгновенно, а все задержки были на стороне </a:t>
            </a:r>
            <a:r>
              <a:rPr lang="ru-RU" dirty="0" err="1"/>
              <a:t>python</a:t>
            </a:r>
            <a:r>
              <a:rPr lang="ru-RU" dirty="0"/>
              <a:t>. Пока, конечно, делать окончательные выводы преждевременно, нужен объем БД ~1000000 строк, но уже есть </a:t>
            </a:r>
            <a:r>
              <a:rPr lang="ru-RU" dirty="0" smtClean="0"/>
              <a:t>уверенность</a:t>
            </a:r>
            <a:r>
              <a:rPr lang="ru-RU" dirty="0"/>
              <a:t>, что </a:t>
            </a:r>
            <a:r>
              <a:rPr lang="ru-RU" dirty="0" err="1"/>
              <a:t>Clickhouse</a:t>
            </a:r>
            <a:r>
              <a:rPr lang="ru-RU" dirty="0"/>
              <a:t> справится легко.</a:t>
            </a:r>
          </a:p>
          <a:p>
            <a:endParaRPr lang="ru-RU" dirty="0"/>
          </a:p>
          <a:p>
            <a:r>
              <a:rPr lang="ru-RU" dirty="0"/>
              <a:t>Использование </a:t>
            </a:r>
            <a:r>
              <a:rPr lang="ru-RU" dirty="0" err="1"/>
              <a:t>Python</a:t>
            </a:r>
            <a:r>
              <a:rPr lang="ru-RU" dirty="0"/>
              <a:t> так же оправдалось. Опубликованные на RSS каналах данные не всегда не содержат ошибок или идеально отформатированы. Были случаи, когда у записи </a:t>
            </a:r>
            <a:r>
              <a:rPr lang="ru-RU" dirty="0" smtClean="0"/>
              <a:t>отсутствовало </a:t>
            </a:r>
            <a:r>
              <a:rPr lang="ru-RU" dirty="0"/>
              <a:t>поле о названии категории или данные не корректно </a:t>
            </a:r>
            <a:r>
              <a:rPr lang="ru-RU" dirty="0" err="1"/>
              <a:t>парсились</a:t>
            </a:r>
            <a:r>
              <a:rPr lang="ru-RU" dirty="0"/>
              <a:t> и в </a:t>
            </a:r>
            <a:r>
              <a:rPr lang="ru-RU" dirty="0" err="1"/>
              <a:t>DataFrame</a:t>
            </a:r>
            <a:r>
              <a:rPr lang="ru-RU" dirty="0"/>
              <a:t> попадали в одно поле название новости и дата публикации. Из-за этого происходил сбой </a:t>
            </a:r>
            <a:r>
              <a:rPr lang="ru-RU"/>
              <a:t>в </a:t>
            </a:r>
            <a:r>
              <a:rPr lang="ru-RU" smtClean="0"/>
              <a:t>определении </a:t>
            </a:r>
            <a:r>
              <a:rPr lang="ru-RU" dirty="0"/>
              <a:t>даты и времени последней публикации. При запаковке в </a:t>
            </a:r>
            <a:r>
              <a:rPr lang="ru-RU" dirty="0" err="1"/>
              <a:t>jar</a:t>
            </a:r>
            <a:r>
              <a:rPr lang="ru-RU" dirty="0"/>
              <a:t> было бы сложно восстановить работу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4741706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147</TotalTime>
  <Words>307</Words>
  <Application>Microsoft Office PowerPoint</Application>
  <PresentationFormat>Широкоэкранный</PresentationFormat>
  <Paragraphs>39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Ион</vt:lpstr>
      <vt:lpstr>Анализ публикуемых новостей</vt:lpstr>
      <vt:lpstr>Общая задача: создать ETL-процесс формирования витрин данных для анализа публикаций новостей.</vt:lpstr>
      <vt:lpstr>Технологический стек и порядок обработки данных</vt:lpstr>
      <vt:lpstr>Порядок обработки данных и отказоустойчивость</vt:lpstr>
      <vt:lpstr>Вывод и заключение:</vt:lpstr>
    </vt:vector>
  </TitlesOfParts>
  <Company>SISECAM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публикуемых новостей</dc:title>
  <dc:creator>1</dc:creator>
  <cp:lastModifiedBy>1</cp:lastModifiedBy>
  <cp:revision>7</cp:revision>
  <dcterms:created xsi:type="dcterms:W3CDTF">2023-02-11T10:53:57Z</dcterms:created>
  <dcterms:modified xsi:type="dcterms:W3CDTF">2023-02-11T13:21:01Z</dcterms:modified>
</cp:coreProperties>
</file>

<file path=docProps/thumbnail.jpeg>
</file>